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9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94FD-A848-493A-AFE7-B4A48A29D4D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CFB9-8F58-4B0E-9177-3D39E172C8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2016-01-09T18:02:49Z</dcterms:created>
  <dcterms:modified xsi:type="dcterms:W3CDTF">2016-01-09T18:03:22Z</dcterms:modified>
</cp:coreProperties>
</file>